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4" r:id="rId3"/>
    <p:sldId id="259" r:id="rId4"/>
    <p:sldId id="265" r:id="rId5"/>
    <p:sldId id="257" r:id="rId6"/>
    <p:sldId id="263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1758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124526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124526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0EAC9D-794D-8DAF-0859-961655C7D0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F549E05-3A3A-7B3B-5E6F-C05B487CE433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A7EB29F7-06DB-FCD7-85D4-E4BAE17A2924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C2EC193-0463-DD86-F831-76FA4BE7127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C362023-4572-0B6D-C1A2-8D72CF967827}"/>
              </a:ext>
            </a:extLst>
          </p:cNvPr>
          <p:cNvSpPr txBox="1"/>
          <p:nvPr/>
        </p:nvSpPr>
        <p:spPr>
          <a:xfrm>
            <a:off x="1124526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lang="en-US" altLang="ja-JP" sz="115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02B5FF0-C87C-3D19-86E5-719AFBAA2454}"/>
              </a:ext>
            </a:extLst>
          </p:cNvPr>
          <p:cNvSpPr txBox="1"/>
          <p:nvPr/>
        </p:nvSpPr>
        <p:spPr>
          <a:xfrm rot="10800000">
            <a:off x="1124526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lang="en-US" altLang="ja-JP" sz="115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4074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380442" y="5450677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EB448BB-008C-2CD7-D1F1-99E3B838DFEC}"/>
              </a:ext>
            </a:extLst>
          </p:cNvPr>
          <p:cNvSpPr txBox="1"/>
          <p:nvPr/>
        </p:nvSpPr>
        <p:spPr>
          <a:xfrm rot="10800000">
            <a:off x="599572" y="2885663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A441BE04-6DC0-1FFE-216E-6DEE5DE776BA}"/>
              </a:ext>
            </a:extLst>
          </p:cNvPr>
          <p:cNvSpPr/>
          <p:nvPr/>
        </p:nvSpPr>
        <p:spPr>
          <a:xfrm>
            <a:off x="599571" y="5275554"/>
            <a:ext cx="1651032" cy="1651030"/>
          </a:xfrm>
          <a:custGeom>
            <a:avLst/>
            <a:gdLst>
              <a:gd name="csX0" fmla="*/ 1373650 w 1651032"/>
              <a:gd name="csY0" fmla="*/ 345010 h 1651030"/>
              <a:gd name="csX1" fmla="*/ 1467436 w 1651032"/>
              <a:gd name="csY1" fmla="*/ 383858 h 1651030"/>
              <a:gd name="csX2" fmla="*/ 1467436 w 1651032"/>
              <a:gd name="csY2" fmla="*/ 571433 h 1651030"/>
              <a:gd name="csX3" fmla="*/ 771695 w 1651032"/>
              <a:gd name="csY3" fmla="*/ 1267172 h 1651030"/>
              <a:gd name="csX4" fmla="*/ 584120 w 1651032"/>
              <a:gd name="csY4" fmla="*/ 1267172 h 1651030"/>
              <a:gd name="csX5" fmla="*/ 582316 w 1651032"/>
              <a:gd name="csY5" fmla="*/ 1264455 h 1651030"/>
              <a:gd name="csX6" fmla="*/ 576029 w 1651032"/>
              <a:gd name="csY6" fmla="*/ 1260279 h 1651030"/>
              <a:gd name="csX7" fmla="*/ 183595 w 1651032"/>
              <a:gd name="csY7" fmla="*/ 867846 h 1651030"/>
              <a:gd name="csX8" fmla="*/ 183595 w 1651032"/>
              <a:gd name="csY8" fmla="*/ 680272 h 1651030"/>
              <a:gd name="csX9" fmla="*/ 371169 w 1651032"/>
              <a:gd name="csY9" fmla="*/ 680272 h 1651030"/>
              <a:gd name="csX10" fmla="*/ 677308 w 1651032"/>
              <a:gd name="csY10" fmla="*/ 986410 h 1651030"/>
              <a:gd name="csX11" fmla="*/ 1279862 w 1651032"/>
              <a:gd name="csY11" fmla="*/ 383858 h 1651030"/>
              <a:gd name="csX12" fmla="*/ 1373650 w 1651032"/>
              <a:gd name="csY12" fmla="*/ 345010 h 1651030"/>
              <a:gd name="csX13" fmla="*/ 184175 w 1651032"/>
              <a:gd name="csY13" fmla="*/ 83172 h 1651030"/>
              <a:gd name="csX14" fmla="*/ 83172 w 1651032"/>
              <a:gd name="csY14" fmla="*/ 184175 h 1651030"/>
              <a:gd name="csX15" fmla="*/ 83172 w 1651032"/>
              <a:gd name="csY15" fmla="*/ 1466854 h 1651030"/>
              <a:gd name="csX16" fmla="*/ 184175 w 1651032"/>
              <a:gd name="csY16" fmla="*/ 1567857 h 1651030"/>
              <a:gd name="csX17" fmla="*/ 1466856 w 1651032"/>
              <a:gd name="csY17" fmla="*/ 1567857 h 1651030"/>
              <a:gd name="csX18" fmla="*/ 1567859 w 1651032"/>
              <a:gd name="csY18" fmla="*/ 1466854 h 1651030"/>
              <a:gd name="csX19" fmla="*/ 1567859 w 1651032"/>
              <a:gd name="csY19" fmla="*/ 184175 h 1651030"/>
              <a:gd name="csX20" fmla="*/ 1466856 w 1651032"/>
              <a:gd name="csY20" fmla="*/ 83172 h 1651030"/>
              <a:gd name="csX21" fmla="*/ 183314 w 1651032"/>
              <a:gd name="csY21" fmla="*/ 0 h 1651030"/>
              <a:gd name="csX22" fmla="*/ 1467718 w 1651032"/>
              <a:gd name="csY22" fmla="*/ 0 h 1651030"/>
              <a:gd name="csX23" fmla="*/ 1651032 w 1651032"/>
              <a:gd name="csY23" fmla="*/ 183314 h 1651030"/>
              <a:gd name="csX24" fmla="*/ 1651032 w 1651032"/>
              <a:gd name="csY24" fmla="*/ 1467716 h 1651030"/>
              <a:gd name="csX25" fmla="*/ 1467718 w 1651032"/>
              <a:gd name="csY25" fmla="*/ 1651030 h 1651030"/>
              <a:gd name="csX26" fmla="*/ 183314 w 1651032"/>
              <a:gd name="csY26" fmla="*/ 1651030 h 1651030"/>
              <a:gd name="csX27" fmla="*/ 0 w 1651032"/>
              <a:gd name="csY27" fmla="*/ 1467716 h 1651030"/>
              <a:gd name="csX28" fmla="*/ 0 w 1651032"/>
              <a:gd name="csY28" fmla="*/ 183314 h 1651030"/>
              <a:gd name="csX29" fmla="*/ 183314 w 1651032"/>
              <a:gd name="csY29" fmla="*/ 0 h 16510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</a:cxnLst>
            <a:rect l="l" t="t" r="r" b="b"/>
            <a:pathLst>
              <a:path w="1651032" h="1651030">
                <a:moveTo>
                  <a:pt x="1373650" y="345010"/>
                </a:moveTo>
                <a:cubicBezTo>
                  <a:pt x="1407593" y="345010"/>
                  <a:pt x="1441538" y="357960"/>
                  <a:pt x="1467436" y="383858"/>
                </a:cubicBezTo>
                <a:cubicBezTo>
                  <a:pt x="1519233" y="435655"/>
                  <a:pt x="1519233" y="519635"/>
                  <a:pt x="1467436" y="571433"/>
                </a:cubicBezTo>
                <a:lnTo>
                  <a:pt x="771695" y="1267172"/>
                </a:lnTo>
                <a:cubicBezTo>
                  <a:pt x="719897" y="1318969"/>
                  <a:pt x="635919" y="1318969"/>
                  <a:pt x="584120" y="1267172"/>
                </a:cubicBezTo>
                <a:lnTo>
                  <a:pt x="582316" y="1264455"/>
                </a:lnTo>
                <a:lnTo>
                  <a:pt x="576029" y="1260279"/>
                </a:lnTo>
                <a:lnTo>
                  <a:pt x="183595" y="867846"/>
                </a:lnTo>
                <a:cubicBezTo>
                  <a:pt x="131798" y="816048"/>
                  <a:pt x="131798" y="732069"/>
                  <a:pt x="183595" y="680272"/>
                </a:cubicBezTo>
                <a:cubicBezTo>
                  <a:pt x="235392" y="628475"/>
                  <a:pt x="319372" y="628475"/>
                  <a:pt x="371169" y="680272"/>
                </a:cubicBezTo>
                <a:lnTo>
                  <a:pt x="677308" y="986410"/>
                </a:lnTo>
                <a:lnTo>
                  <a:pt x="1279862" y="383858"/>
                </a:lnTo>
                <a:cubicBezTo>
                  <a:pt x="1305761" y="357959"/>
                  <a:pt x="1339705" y="345010"/>
                  <a:pt x="1373650" y="345010"/>
                </a:cubicBezTo>
                <a:close/>
                <a:moveTo>
                  <a:pt x="184175" y="83172"/>
                </a:moveTo>
                <a:cubicBezTo>
                  <a:pt x="128393" y="83172"/>
                  <a:pt x="83172" y="128393"/>
                  <a:pt x="83172" y="184175"/>
                </a:cubicBezTo>
                <a:lnTo>
                  <a:pt x="83172" y="1466854"/>
                </a:lnTo>
                <a:cubicBezTo>
                  <a:pt x="83172" y="1522636"/>
                  <a:pt x="128393" y="1567857"/>
                  <a:pt x="184175" y="1567857"/>
                </a:cubicBezTo>
                <a:lnTo>
                  <a:pt x="1466856" y="1567857"/>
                </a:lnTo>
                <a:cubicBezTo>
                  <a:pt x="1522638" y="1567857"/>
                  <a:pt x="1567859" y="1522636"/>
                  <a:pt x="1567859" y="1466854"/>
                </a:cubicBezTo>
                <a:lnTo>
                  <a:pt x="1567859" y="184175"/>
                </a:lnTo>
                <a:cubicBezTo>
                  <a:pt x="1567859" y="128393"/>
                  <a:pt x="1522638" y="83172"/>
                  <a:pt x="1466856" y="83172"/>
                </a:cubicBezTo>
                <a:close/>
                <a:moveTo>
                  <a:pt x="183314" y="0"/>
                </a:moveTo>
                <a:lnTo>
                  <a:pt x="1467718" y="0"/>
                </a:lnTo>
                <a:cubicBezTo>
                  <a:pt x="1568960" y="0"/>
                  <a:pt x="1651032" y="82072"/>
                  <a:pt x="1651032" y="183314"/>
                </a:cubicBezTo>
                <a:lnTo>
                  <a:pt x="1651032" y="1467716"/>
                </a:lnTo>
                <a:cubicBezTo>
                  <a:pt x="1651032" y="1568958"/>
                  <a:pt x="1568960" y="1651030"/>
                  <a:pt x="1467718" y="1651030"/>
                </a:cubicBezTo>
                <a:lnTo>
                  <a:pt x="183314" y="1651030"/>
                </a:lnTo>
                <a:cubicBezTo>
                  <a:pt x="82072" y="1651030"/>
                  <a:pt x="0" y="1568958"/>
                  <a:pt x="0" y="1467716"/>
                </a:cubicBezTo>
                <a:lnTo>
                  <a:pt x="0" y="183314"/>
                </a:lnTo>
                <a:cubicBezTo>
                  <a:pt x="0" y="82072"/>
                  <a:pt x="82072" y="0"/>
                  <a:pt x="18331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E28F181A-8F0E-1B1A-7878-B6165AFA78FD}"/>
              </a:ext>
            </a:extLst>
          </p:cNvPr>
          <p:cNvSpPr/>
          <p:nvPr/>
        </p:nvSpPr>
        <p:spPr>
          <a:xfrm rot="10800000">
            <a:off x="4607396" y="2979417"/>
            <a:ext cx="1651032" cy="1651030"/>
          </a:xfrm>
          <a:custGeom>
            <a:avLst/>
            <a:gdLst>
              <a:gd name="csX0" fmla="*/ 1373650 w 1651032"/>
              <a:gd name="csY0" fmla="*/ 345010 h 1651030"/>
              <a:gd name="csX1" fmla="*/ 1467436 w 1651032"/>
              <a:gd name="csY1" fmla="*/ 383858 h 1651030"/>
              <a:gd name="csX2" fmla="*/ 1467436 w 1651032"/>
              <a:gd name="csY2" fmla="*/ 571433 h 1651030"/>
              <a:gd name="csX3" fmla="*/ 771695 w 1651032"/>
              <a:gd name="csY3" fmla="*/ 1267172 h 1651030"/>
              <a:gd name="csX4" fmla="*/ 584120 w 1651032"/>
              <a:gd name="csY4" fmla="*/ 1267172 h 1651030"/>
              <a:gd name="csX5" fmla="*/ 582316 w 1651032"/>
              <a:gd name="csY5" fmla="*/ 1264455 h 1651030"/>
              <a:gd name="csX6" fmla="*/ 576029 w 1651032"/>
              <a:gd name="csY6" fmla="*/ 1260279 h 1651030"/>
              <a:gd name="csX7" fmla="*/ 183595 w 1651032"/>
              <a:gd name="csY7" fmla="*/ 867846 h 1651030"/>
              <a:gd name="csX8" fmla="*/ 183595 w 1651032"/>
              <a:gd name="csY8" fmla="*/ 680272 h 1651030"/>
              <a:gd name="csX9" fmla="*/ 371169 w 1651032"/>
              <a:gd name="csY9" fmla="*/ 680272 h 1651030"/>
              <a:gd name="csX10" fmla="*/ 677308 w 1651032"/>
              <a:gd name="csY10" fmla="*/ 986410 h 1651030"/>
              <a:gd name="csX11" fmla="*/ 1279862 w 1651032"/>
              <a:gd name="csY11" fmla="*/ 383858 h 1651030"/>
              <a:gd name="csX12" fmla="*/ 1373650 w 1651032"/>
              <a:gd name="csY12" fmla="*/ 345010 h 1651030"/>
              <a:gd name="csX13" fmla="*/ 184175 w 1651032"/>
              <a:gd name="csY13" fmla="*/ 83172 h 1651030"/>
              <a:gd name="csX14" fmla="*/ 83172 w 1651032"/>
              <a:gd name="csY14" fmla="*/ 184175 h 1651030"/>
              <a:gd name="csX15" fmla="*/ 83172 w 1651032"/>
              <a:gd name="csY15" fmla="*/ 1466854 h 1651030"/>
              <a:gd name="csX16" fmla="*/ 184175 w 1651032"/>
              <a:gd name="csY16" fmla="*/ 1567857 h 1651030"/>
              <a:gd name="csX17" fmla="*/ 1466856 w 1651032"/>
              <a:gd name="csY17" fmla="*/ 1567857 h 1651030"/>
              <a:gd name="csX18" fmla="*/ 1567859 w 1651032"/>
              <a:gd name="csY18" fmla="*/ 1466854 h 1651030"/>
              <a:gd name="csX19" fmla="*/ 1567859 w 1651032"/>
              <a:gd name="csY19" fmla="*/ 184175 h 1651030"/>
              <a:gd name="csX20" fmla="*/ 1466856 w 1651032"/>
              <a:gd name="csY20" fmla="*/ 83172 h 1651030"/>
              <a:gd name="csX21" fmla="*/ 183314 w 1651032"/>
              <a:gd name="csY21" fmla="*/ 0 h 1651030"/>
              <a:gd name="csX22" fmla="*/ 1467718 w 1651032"/>
              <a:gd name="csY22" fmla="*/ 0 h 1651030"/>
              <a:gd name="csX23" fmla="*/ 1651032 w 1651032"/>
              <a:gd name="csY23" fmla="*/ 183314 h 1651030"/>
              <a:gd name="csX24" fmla="*/ 1651032 w 1651032"/>
              <a:gd name="csY24" fmla="*/ 1467716 h 1651030"/>
              <a:gd name="csX25" fmla="*/ 1467718 w 1651032"/>
              <a:gd name="csY25" fmla="*/ 1651030 h 1651030"/>
              <a:gd name="csX26" fmla="*/ 183314 w 1651032"/>
              <a:gd name="csY26" fmla="*/ 1651030 h 1651030"/>
              <a:gd name="csX27" fmla="*/ 0 w 1651032"/>
              <a:gd name="csY27" fmla="*/ 1467716 h 1651030"/>
              <a:gd name="csX28" fmla="*/ 0 w 1651032"/>
              <a:gd name="csY28" fmla="*/ 183314 h 1651030"/>
              <a:gd name="csX29" fmla="*/ 183314 w 1651032"/>
              <a:gd name="csY29" fmla="*/ 0 h 16510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</a:cxnLst>
            <a:rect l="l" t="t" r="r" b="b"/>
            <a:pathLst>
              <a:path w="1651032" h="1651030">
                <a:moveTo>
                  <a:pt x="1373650" y="345010"/>
                </a:moveTo>
                <a:cubicBezTo>
                  <a:pt x="1407593" y="345010"/>
                  <a:pt x="1441538" y="357960"/>
                  <a:pt x="1467436" y="383858"/>
                </a:cubicBezTo>
                <a:cubicBezTo>
                  <a:pt x="1519233" y="435655"/>
                  <a:pt x="1519233" y="519635"/>
                  <a:pt x="1467436" y="571433"/>
                </a:cubicBezTo>
                <a:lnTo>
                  <a:pt x="771695" y="1267172"/>
                </a:lnTo>
                <a:cubicBezTo>
                  <a:pt x="719897" y="1318969"/>
                  <a:pt x="635919" y="1318969"/>
                  <a:pt x="584120" y="1267172"/>
                </a:cubicBezTo>
                <a:lnTo>
                  <a:pt x="582316" y="1264455"/>
                </a:lnTo>
                <a:lnTo>
                  <a:pt x="576029" y="1260279"/>
                </a:lnTo>
                <a:lnTo>
                  <a:pt x="183595" y="867846"/>
                </a:lnTo>
                <a:cubicBezTo>
                  <a:pt x="131798" y="816048"/>
                  <a:pt x="131798" y="732069"/>
                  <a:pt x="183595" y="680272"/>
                </a:cubicBezTo>
                <a:cubicBezTo>
                  <a:pt x="235392" y="628475"/>
                  <a:pt x="319372" y="628475"/>
                  <a:pt x="371169" y="680272"/>
                </a:cubicBezTo>
                <a:lnTo>
                  <a:pt x="677308" y="986410"/>
                </a:lnTo>
                <a:lnTo>
                  <a:pt x="1279862" y="383858"/>
                </a:lnTo>
                <a:cubicBezTo>
                  <a:pt x="1305761" y="357959"/>
                  <a:pt x="1339705" y="345010"/>
                  <a:pt x="1373650" y="345010"/>
                </a:cubicBezTo>
                <a:close/>
                <a:moveTo>
                  <a:pt x="184175" y="83172"/>
                </a:moveTo>
                <a:cubicBezTo>
                  <a:pt x="128393" y="83172"/>
                  <a:pt x="83172" y="128393"/>
                  <a:pt x="83172" y="184175"/>
                </a:cubicBezTo>
                <a:lnTo>
                  <a:pt x="83172" y="1466854"/>
                </a:lnTo>
                <a:cubicBezTo>
                  <a:pt x="83172" y="1522636"/>
                  <a:pt x="128393" y="1567857"/>
                  <a:pt x="184175" y="1567857"/>
                </a:cubicBezTo>
                <a:lnTo>
                  <a:pt x="1466856" y="1567857"/>
                </a:lnTo>
                <a:cubicBezTo>
                  <a:pt x="1522638" y="1567857"/>
                  <a:pt x="1567859" y="1522636"/>
                  <a:pt x="1567859" y="1466854"/>
                </a:cubicBezTo>
                <a:lnTo>
                  <a:pt x="1567859" y="184175"/>
                </a:lnTo>
                <a:cubicBezTo>
                  <a:pt x="1567859" y="128393"/>
                  <a:pt x="1522638" y="83172"/>
                  <a:pt x="1466856" y="83172"/>
                </a:cubicBezTo>
                <a:close/>
                <a:moveTo>
                  <a:pt x="183314" y="0"/>
                </a:moveTo>
                <a:lnTo>
                  <a:pt x="1467718" y="0"/>
                </a:lnTo>
                <a:cubicBezTo>
                  <a:pt x="1568960" y="0"/>
                  <a:pt x="1651032" y="82072"/>
                  <a:pt x="1651032" y="183314"/>
                </a:cubicBezTo>
                <a:lnTo>
                  <a:pt x="1651032" y="1467716"/>
                </a:lnTo>
                <a:cubicBezTo>
                  <a:pt x="1651032" y="1568958"/>
                  <a:pt x="1568960" y="1651030"/>
                  <a:pt x="1467718" y="1651030"/>
                </a:cubicBezTo>
                <a:lnTo>
                  <a:pt x="183314" y="1651030"/>
                </a:lnTo>
                <a:cubicBezTo>
                  <a:pt x="82072" y="1651030"/>
                  <a:pt x="0" y="1568958"/>
                  <a:pt x="0" y="1467716"/>
                </a:cubicBezTo>
                <a:lnTo>
                  <a:pt x="0" y="183314"/>
                </a:lnTo>
                <a:cubicBezTo>
                  <a:pt x="0" y="82072"/>
                  <a:pt x="82072" y="0"/>
                  <a:pt x="18331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FC65D2-A644-09E9-56CA-BDE2089F79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B5BE7D71-211D-8986-36DF-0511B67347AE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B1C2DAA2-B01B-96FB-31F9-0CE89D3C2E0E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D2DBB7FC-DBE2-49E7-E31D-DB211F28FCCC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61151E8-82A1-A8D0-0EF9-18B7075FB525}"/>
              </a:ext>
            </a:extLst>
          </p:cNvPr>
          <p:cNvSpPr txBox="1"/>
          <p:nvPr/>
        </p:nvSpPr>
        <p:spPr>
          <a:xfrm>
            <a:off x="2380442" y="5450677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99E4CD9-BB09-DA1E-E566-C799CD31FB3C}"/>
              </a:ext>
            </a:extLst>
          </p:cNvPr>
          <p:cNvSpPr txBox="1"/>
          <p:nvPr/>
        </p:nvSpPr>
        <p:spPr>
          <a:xfrm rot="10800000">
            <a:off x="599572" y="2885663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B537D1F0-1F05-A796-8324-4D0E10E4180F}"/>
              </a:ext>
            </a:extLst>
          </p:cNvPr>
          <p:cNvGrpSpPr/>
          <p:nvPr/>
        </p:nvGrpSpPr>
        <p:grpSpPr>
          <a:xfrm>
            <a:off x="803519" y="5140175"/>
            <a:ext cx="1363570" cy="1809340"/>
            <a:chOff x="7212208" y="4028193"/>
            <a:chExt cx="1588799" cy="2108200"/>
          </a:xfrm>
        </p:grpSpPr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CC156578-6B98-C19F-7FBC-0E8C3E97F11E}"/>
                </a:ext>
              </a:extLst>
            </p:cNvPr>
            <p:cNvSpPr/>
            <p:nvPr/>
          </p:nvSpPr>
          <p:spPr>
            <a:xfrm>
              <a:off x="7212208" y="4028193"/>
              <a:ext cx="1588799" cy="2108200"/>
            </a:xfrm>
            <a:custGeom>
              <a:avLst/>
              <a:gdLst>
                <a:gd name="csX0" fmla="*/ 605375 w 1588799"/>
                <a:gd name="csY0" fmla="*/ 0 h 2108200"/>
                <a:gd name="csX1" fmla="*/ 983425 w 1588799"/>
                <a:gd name="csY1" fmla="*/ 0 h 2108200"/>
                <a:gd name="csX2" fmla="*/ 1017392 w 1588799"/>
                <a:gd name="csY2" fmla="*/ 33967 h 2108200"/>
                <a:gd name="csX3" fmla="*/ 1017392 w 1588799"/>
                <a:gd name="csY3" fmla="*/ 208812 h 2108200"/>
                <a:gd name="csX4" fmla="*/ 1330349 w 1588799"/>
                <a:gd name="csY4" fmla="*/ 208812 h 2108200"/>
                <a:gd name="csX5" fmla="*/ 1588799 w 1588799"/>
                <a:gd name="csY5" fmla="*/ 467262 h 2108200"/>
                <a:gd name="csX6" fmla="*/ 1588799 w 1588799"/>
                <a:gd name="csY6" fmla="*/ 2108200 h 2108200"/>
                <a:gd name="csX7" fmla="*/ 0 w 1588799"/>
                <a:gd name="csY7" fmla="*/ 2108200 h 2108200"/>
                <a:gd name="csX8" fmla="*/ 0 w 1588799"/>
                <a:gd name="csY8" fmla="*/ 467262 h 2108200"/>
                <a:gd name="csX9" fmla="*/ 258450 w 1588799"/>
                <a:gd name="csY9" fmla="*/ 208812 h 2108200"/>
                <a:gd name="csX10" fmla="*/ 571408 w 1588799"/>
                <a:gd name="csY10" fmla="*/ 208812 h 2108200"/>
                <a:gd name="csX11" fmla="*/ 571408 w 1588799"/>
                <a:gd name="csY11" fmla="*/ 33967 h 2108200"/>
                <a:gd name="csX12" fmla="*/ 605375 w 1588799"/>
                <a:gd name="csY12" fmla="*/ 0 h 21082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588799" h="2108200">
                  <a:moveTo>
                    <a:pt x="605375" y="0"/>
                  </a:moveTo>
                  <a:lnTo>
                    <a:pt x="983425" y="0"/>
                  </a:lnTo>
                  <a:cubicBezTo>
                    <a:pt x="1002184" y="0"/>
                    <a:pt x="1017392" y="15208"/>
                    <a:pt x="1017392" y="33967"/>
                  </a:cubicBezTo>
                  <a:lnTo>
                    <a:pt x="1017392" y="208812"/>
                  </a:lnTo>
                  <a:lnTo>
                    <a:pt x="1330349" y="208812"/>
                  </a:lnTo>
                  <a:cubicBezTo>
                    <a:pt x="1473087" y="208812"/>
                    <a:pt x="1588799" y="324524"/>
                    <a:pt x="1588799" y="467262"/>
                  </a:cubicBezTo>
                  <a:lnTo>
                    <a:pt x="1588799" y="2108200"/>
                  </a:lnTo>
                  <a:lnTo>
                    <a:pt x="0" y="2108200"/>
                  </a:lnTo>
                  <a:lnTo>
                    <a:pt x="0" y="467262"/>
                  </a:lnTo>
                  <a:cubicBezTo>
                    <a:pt x="0" y="324524"/>
                    <a:pt x="115712" y="208812"/>
                    <a:pt x="258450" y="208812"/>
                  </a:cubicBezTo>
                  <a:lnTo>
                    <a:pt x="571408" y="208812"/>
                  </a:lnTo>
                  <a:lnTo>
                    <a:pt x="571408" y="33967"/>
                  </a:lnTo>
                  <a:cubicBezTo>
                    <a:pt x="571408" y="15208"/>
                    <a:pt x="586616" y="0"/>
                    <a:pt x="605375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四角形: 上の 2 つの角を丸める 30">
              <a:extLst>
                <a:ext uri="{FF2B5EF4-FFF2-40B4-BE49-F238E27FC236}">
                  <a16:creationId xmlns:a16="http://schemas.microsoft.com/office/drawing/2014/main" id="{3ACE2188-4A94-D35C-B983-E80BF88A467F}"/>
                </a:ext>
              </a:extLst>
            </p:cNvPr>
            <p:cNvSpPr/>
            <p:nvPr/>
          </p:nvSpPr>
          <p:spPr>
            <a:xfrm>
              <a:off x="7312100" y="4344447"/>
              <a:ext cx="1389014" cy="1683996"/>
            </a:xfrm>
            <a:prstGeom prst="round2SameRect">
              <a:avLst>
                <a:gd name="adj1" fmla="val 11181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53BA40B5-02E7-344A-9CC8-05BDFF67482D}"/>
                </a:ext>
              </a:extLst>
            </p:cNvPr>
            <p:cNvSpPr/>
            <p:nvPr/>
          </p:nvSpPr>
          <p:spPr>
            <a:xfrm>
              <a:off x="7553722" y="4867041"/>
              <a:ext cx="905770" cy="639316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F603AAD8-7D3B-F9A6-9A93-C61A2AE98E4E}"/>
              </a:ext>
            </a:extLst>
          </p:cNvPr>
          <p:cNvGrpSpPr/>
          <p:nvPr/>
        </p:nvGrpSpPr>
        <p:grpSpPr>
          <a:xfrm rot="10800000">
            <a:off x="4769352" y="2931093"/>
            <a:ext cx="1363570" cy="1809340"/>
            <a:chOff x="7212208" y="4028193"/>
            <a:chExt cx="1588799" cy="2108200"/>
          </a:xfrm>
        </p:grpSpPr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E5160F71-9186-9DBC-5EDA-677006426609}"/>
                </a:ext>
              </a:extLst>
            </p:cNvPr>
            <p:cNvSpPr/>
            <p:nvPr/>
          </p:nvSpPr>
          <p:spPr>
            <a:xfrm>
              <a:off x="7212208" y="4028193"/>
              <a:ext cx="1588799" cy="2108200"/>
            </a:xfrm>
            <a:custGeom>
              <a:avLst/>
              <a:gdLst>
                <a:gd name="csX0" fmla="*/ 605375 w 1588799"/>
                <a:gd name="csY0" fmla="*/ 0 h 2108200"/>
                <a:gd name="csX1" fmla="*/ 983425 w 1588799"/>
                <a:gd name="csY1" fmla="*/ 0 h 2108200"/>
                <a:gd name="csX2" fmla="*/ 1017392 w 1588799"/>
                <a:gd name="csY2" fmla="*/ 33967 h 2108200"/>
                <a:gd name="csX3" fmla="*/ 1017392 w 1588799"/>
                <a:gd name="csY3" fmla="*/ 208812 h 2108200"/>
                <a:gd name="csX4" fmla="*/ 1330349 w 1588799"/>
                <a:gd name="csY4" fmla="*/ 208812 h 2108200"/>
                <a:gd name="csX5" fmla="*/ 1588799 w 1588799"/>
                <a:gd name="csY5" fmla="*/ 467262 h 2108200"/>
                <a:gd name="csX6" fmla="*/ 1588799 w 1588799"/>
                <a:gd name="csY6" fmla="*/ 2108200 h 2108200"/>
                <a:gd name="csX7" fmla="*/ 0 w 1588799"/>
                <a:gd name="csY7" fmla="*/ 2108200 h 2108200"/>
                <a:gd name="csX8" fmla="*/ 0 w 1588799"/>
                <a:gd name="csY8" fmla="*/ 467262 h 2108200"/>
                <a:gd name="csX9" fmla="*/ 258450 w 1588799"/>
                <a:gd name="csY9" fmla="*/ 208812 h 2108200"/>
                <a:gd name="csX10" fmla="*/ 571408 w 1588799"/>
                <a:gd name="csY10" fmla="*/ 208812 h 2108200"/>
                <a:gd name="csX11" fmla="*/ 571408 w 1588799"/>
                <a:gd name="csY11" fmla="*/ 33967 h 2108200"/>
                <a:gd name="csX12" fmla="*/ 605375 w 1588799"/>
                <a:gd name="csY12" fmla="*/ 0 h 21082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588799" h="2108200">
                  <a:moveTo>
                    <a:pt x="605375" y="0"/>
                  </a:moveTo>
                  <a:lnTo>
                    <a:pt x="983425" y="0"/>
                  </a:lnTo>
                  <a:cubicBezTo>
                    <a:pt x="1002184" y="0"/>
                    <a:pt x="1017392" y="15208"/>
                    <a:pt x="1017392" y="33967"/>
                  </a:cubicBezTo>
                  <a:lnTo>
                    <a:pt x="1017392" y="208812"/>
                  </a:lnTo>
                  <a:lnTo>
                    <a:pt x="1330349" y="208812"/>
                  </a:lnTo>
                  <a:cubicBezTo>
                    <a:pt x="1473087" y="208812"/>
                    <a:pt x="1588799" y="324524"/>
                    <a:pt x="1588799" y="467262"/>
                  </a:cubicBezTo>
                  <a:lnTo>
                    <a:pt x="1588799" y="2108200"/>
                  </a:lnTo>
                  <a:lnTo>
                    <a:pt x="0" y="2108200"/>
                  </a:lnTo>
                  <a:lnTo>
                    <a:pt x="0" y="467262"/>
                  </a:lnTo>
                  <a:cubicBezTo>
                    <a:pt x="0" y="324524"/>
                    <a:pt x="115712" y="208812"/>
                    <a:pt x="258450" y="208812"/>
                  </a:cubicBezTo>
                  <a:lnTo>
                    <a:pt x="571408" y="208812"/>
                  </a:lnTo>
                  <a:lnTo>
                    <a:pt x="571408" y="33967"/>
                  </a:lnTo>
                  <a:cubicBezTo>
                    <a:pt x="571408" y="15208"/>
                    <a:pt x="586616" y="0"/>
                    <a:pt x="605375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四角形: 上の 2 つの角を丸める 34">
              <a:extLst>
                <a:ext uri="{FF2B5EF4-FFF2-40B4-BE49-F238E27FC236}">
                  <a16:creationId xmlns:a16="http://schemas.microsoft.com/office/drawing/2014/main" id="{A8CC3293-25E6-1CA9-D354-771A76E82EC8}"/>
                </a:ext>
              </a:extLst>
            </p:cNvPr>
            <p:cNvSpPr/>
            <p:nvPr/>
          </p:nvSpPr>
          <p:spPr>
            <a:xfrm>
              <a:off x="7312100" y="4344447"/>
              <a:ext cx="1389014" cy="1683996"/>
            </a:xfrm>
            <a:prstGeom prst="round2SameRect">
              <a:avLst>
                <a:gd name="adj1" fmla="val 11181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9FBFA258-3DE6-84FC-A6E3-64FC1EAB1BC2}"/>
                </a:ext>
              </a:extLst>
            </p:cNvPr>
            <p:cNvSpPr/>
            <p:nvPr/>
          </p:nvSpPr>
          <p:spPr>
            <a:xfrm>
              <a:off x="7553722" y="4867041"/>
              <a:ext cx="905770" cy="639316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0373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E4E2A0AF-1D44-C66C-6C90-A23617D6690E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0D2A4DE-7022-7431-CBFD-562C91255F78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BA6696-1605-5192-E568-A9BBCB42E9CD}"/>
              </a:ext>
            </a:extLst>
          </p:cNvPr>
          <p:cNvSpPr txBox="1"/>
          <p:nvPr/>
        </p:nvSpPr>
        <p:spPr>
          <a:xfrm>
            <a:off x="1490012" y="5574919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7A09A0E-DA0E-B46A-192E-FAB42AE16E1E}"/>
              </a:ext>
            </a:extLst>
          </p:cNvPr>
          <p:cNvSpPr txBox="1"/>
          <p:nvPr/>
        </p:nvSpPr>
        <p:spPr>
          <a:xfrm rot="10800000">
            <a:off x="1490012" y="2755461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充電済</a:t>
            </a:r>
            <a:endParaRPr lang="en-US" altLang="ja-JP" sz="9600" b="1" dirty="0">
              <a:solidFill>
                <a:srgbClr val="0F111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8245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429FFED-3722-6116-0C61-B5DFCBD59E47}"/>
              </a:ext>
            </a:extLst>
          </p:cNvPr>
          <p:cNvGrpSpPr/>
          <p:nvPr/>
        </p:nvGrpSpPr>
        <p:grpSpPr>
          <a:xfrm>
            <a:off x="1951674" y="5426837"/>
            <a:ext cx="2954655" cy="1805185"/>
            <a:chOff x="1951674" y="2893702"/>
            <a:chExt cx="2954655" cy="1805185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2F13DB8F-CC48-CA08-4948-5701E8CD5504}"/>
                </a:ext>
              </a:extLst>
            </p:cNvPr>
            <p:cNvSpPr txBox="1"/>
            <p:nvPr/>
          </p:nvSpPr>
          <p:spPr>
            <a:xfrm>
              <a:off x="1951674" y="2893702"/>
              <a:ext cx="295465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充電済</a:t>
              </a:r>
              <a:endParaRPr lang="en-US" altLang="ja-JP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CB49D57-2170-B160-3C97-1DA41523BF9E}"/>
                </a:ext>
              </a:extLst>
            </p:cNvPr>
            <p:cNvSpPr txBox="1"/>
            <p:nvPr/>
          </p:nvSpPr>
          <p:spPr>
            <a:xfrm>
              <a:off x="2186522" y="3929446"/>
              <a:ext cx="2484975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Charged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B8EEBDB-C8DD-81EB-C397-3A3F14810970}"/>
              </a:ext>
            </a:extLst>
          </p:cNvPr>
          <p:cNvGrpSpPr/>
          <p:nvPr/>
        </p:nvGrpSpPr>
        <p:grpSpPr>
          <a:xfrm rot="10800000">
            <a:off x="1951673" y="2801695"/>
            <a:ext cx="2954655" cy="1805185"/>
            <a:chOff x="1951672" y="2893702"/>
            <a:chExt cx="2954655" cy="1805185"/>
          </a:xfrm>
        </p:grpSpPr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18014C96-5089-38E0-054B-8D981DF687F9}"/>
                </a:ext>
              </a:extLst>
            </p:cNvPr>
            <p:cNvSpPr txBox="1"/>
            <p:nvPr/>
          </p:nvSpPr>
          <p:spPr>
            <a:xfrm>
              <a:off x="1951672" y="2893702"/>
              <a:ext cx="295465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充電済</a:t>
              </a:r>
              <a:endParaRPr lang="en-US" altLang="ja-JP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AEC2DE78-2181-BBD0-C085-4F9AF8FB4455}"/>
                </a:ext>
              </a:extLst>
            </p:cNvPr>
            <p:cNvSpPr txBox="1"/>
            <p:nvPr/>
          </p:nvSpPr>
          <p:spPr>
            <a:xfrm>
              <a:off x="2186502" y="3929446"/>
              <a:ext cx="2484975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Charged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6727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541</TotalTime>
  <Words>14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std0195_充電済</dc:title>
  <dc:subject>std0195_充電済</dc:subject>
  <dc:creator>でじけろお</dc:creator>
  <cp:revision>1</cp:revision>
  <dcterms:created xsi:type="dcterms:W3CDTF">2018-05-20T00:31:01Z</dcterms:created>
  <dcterms:modified xsi:type="dcterms:W3CDTF">2026-02-01T16:29:33Z</dcterms:modified>
  <cp:version>1</cp:version>
</cp:coreProperties>
</file>